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66" r:id="rId2"/>
    <p:sldId id="628" r:id="rId3"/>
    <p:sldId id="630" r:id="rId4"/>
    <p:sldId id="631" r:id="rId5"/>
    <p:sldId id="467" r:id="rId6"/>
    <p:sldId id="629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pos="7122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132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9A4C96"/>
    <a:srgbClr val="202C56"/>
    <a:srgbClr val="9F003D"/>
    <a:srgbClr val="4472C4"/>
    <a:srgbClr val="FFA300"/>
    <a:srgbClr val="244F9F"/>
    <a:srgbClr val="3A53CE"/>
    <a:srgbClr val="7B1554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8" autoAdjust="0"/>
    <p:restoredTop sz="94291" autoAdjust="0"/>
  </p:normalViewPr>
  <p:slideViewPr>
    <p:cSldViewPr snapToGrid="0">
      <p:cViewPr varScale="1">
        <p:scale>
          <a:sx n="115" d="100"/>
          <a:sy n="115" d="100"/>
        </p:scale>
        <p:origin x="888" y="67"/>
      </p:cViewPr>
      <p:guideLst>
        <p:guide pos="3840"/>
        <p:guide pos="597"/>
        <p:guide pos="7122"/>
        <p:guide orient="horz" pos="572"/>
        <p:guide orient="horz" pos="132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40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ксим Кирилов" userId="493b9b8f720c7846" providerId="LiveId" clId="{C410CED1-DA2C-462A-A3E4-4B07A350684A}"/>
    <pc:docChg chg="undo custSel delSld modSld delMainMaster modMainMaster">
      <pc:chgData name="Максим Кирилов" userId="493b9b8f720c7846" providerId="LiveId" clId="{C410CED1-DA2C-462A-A3E4-4B07A350684A}" dt="2025-02-12T05:57:37.567" v="31" actId="1076"/>
      <pc:docMkLst>
        <pc:docMk/>
      </pc:docMkLst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816692781" sldId="273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535310378" sldId="280"/>
        </pc:sldMkLst>
      </pc:sldChg>
      <pc:sldChg chg="delSp modSp mod">
        <pc:chgData name="Максим Кирилов" userId="493b9b8f720c7846" providerId="LiveId" clId="{C410CED1-DA2C-462A-A3E4-4B07A350684A}" dt="2025-02-12T05:53:30.197" v="10" actId="478"/>
        <pc:sldMkLst>
          <pc:docMk/>
          <pc:sldMk cId="2879336754" sldId="283"/>
        </pc:sldMkLst>
        <pc:spChg chg="mod">
          <ac:chgData name="Максим Кирилов" userId="493b9b8f720c7846" providerId="LiveId" clId="{C410CED1-DA2C-462A-A3E4-4B07A350684A}" dt="2025-02-12T05:53:24.683" v="8" actId="20577"/>
          <ac:spMkLst>
            <pc:docMk/>
            <pc:sldMk cId="2879336754" sldId="283"/>
            <ac:spMk id="5" creationId="{6ACCD823-1BE8-4229-9B36-FEDC894D6A0F}"/>
          </ac:spMkLst>
        </pc:spChg>
        <pc:picChg chg="del">
          <ac:chgData name="Максим Кирилов" userId="493b9b8f720c7846" providerId="LiveId" clId="{C410CED1-DA2C-462A-A3E4-4B07A350684A}" dt="2025-02-12T05:53:29.121" v="9" actId="478"/>
          <ac:picMkLst>
            <pc:docMk/>
            <pc:sldMk cId="2879336754" sldId="283"/>
            <ac:picMk id="3" creationId="{92D51566-656B-417F-AF14-CECCD89F484F}"/>
          </ac:picMkLst>
        </pc:picChg>
        <pc:picChg chg="del">
          <ac:chgData name="Максим Кирилов" userId="493b9b8f720c7846" providerId="LiveId" clId="{C410CED1-DA2C-462A-A3E4-4B07A350684A}" dt="2025-02-12T05:53:30.197" v="10" actId="478"/>
          <ac:picMkLst>
            <pc:docMk/>
            <pc:sldMk cId="2879336754" sldId="283"/>
            <ac:picMk id="7" creationId="{E80CA9DD-233B-4011-B963-FB09211237ED}"/>
          </ac:picMkLst>
        </pc:picChg>
        <pc:picChg chg="del">
          <ac:chgData name="Максим Кирилов" userId="493b9b8f720c7846" providerId="LiveId" clId="{C410CED1-DA2C-462A-A3E4-4B07A350684A}" dt="2025-02-12T05:53:29.121" v="9" actId="478"/>
          <ac:picMkLst>
            <pc:docMk/>
            <pc:sldMk cId="2879336754" sldId="283"/>
            <ac:picMk id="9" creationId="{83529A76-8DA9-433F-84F4-9AAC72C288D5}"/>
          </ac:picMkLst>
        </pc:picChg>
        <pc:picChg chg="del">
          <ac:chgData name="Максим Кирилов" userId="493b9b8f720c7846" providerId="LiveId" clId="{C410CED1-DA2C-462A-A3E4-4B07A350684A}" dt="2025-02-12T05:53:29.121" v="9" actId="478"/>
          <ac:picMkLst>
            <pc:docMk/>
            <pc:sldMk cId="2879336754" sldId="283"/>
            <ac:picMk id="34" creationId="{94AE24F2-F871-4D0E-B263-FF294EE7C7A6}"/>
          </ac:picMkLst>
        </pc:picChg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478032080" sldId="287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412482551" sldId="291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983976911" sldId="302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769504679" sldId="342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47805386" sldId="344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965574948" sldId="347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908943393" sldId="365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077105646" sldId="380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677072424" sldId="386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809934636" sldId="390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871351949" sldId="413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966458952" sldId="415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692551996" sldId="422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068521782" sldId="464"/>
        </pc:sldMkLst>
      </pc:sldChg>
      <pc:sldChg chg="modSp mod">
        <pc:chgData name="Максим Кирилов" userId="493b9b8f720c7846" providerId="LiveId" clId="{C410CED1-DA2C-462A-A3E4-4B07A350684A}" dt="2025-02-12T05:53:59.174" v="16" actId="1076"/>
        <pc:sldMkLst>
          <pc:docMk/>
          <pc:sldMk cId="30624382" sldId="466"/>
        </pc:sldMkLst>
        <pc:spChg chg="mod">
          <ac:chgData name="Максим Кирилов" userId="493b9b8f720c7846" providerId="LiveId" clId="{C410CED1-DA2C-462A-A3E4-4B07A350684A}" dt="2025-02-12T05:53:59.174" v="16" actId="1076"/>
          <ac:spMkLst>
            <pc:docMk/>
            <pc:sldMk cId="30624382" sldId="466"/>
            <ac:spMk id="7" creationId="{B416220C-3D61-4D49-80BD-879A23FEE9B8}"/>
          </ac:spMkLst>
        </pc:spChg>
        <pc:spChg chg="mod">
          <ac:chgData name="Максим Кирилов" userId="493b9b8f720c7846" providerId="LiveId" clId="{C410CED1-DA2C-462A-A3E4-4B07A350684A}" dt="2025-02-12T05:53:52.161" v="15" actId="20577"/>
          <ac:spMkLst>
            <pc:docMk/>
            <pc:sldMk cId="30624382" sldId="466"/>
            <ac:spMk id="12" creationId="{E211625C-3D3A-4B7C-9C4D-C9CECF581B85}"/>
          </ac:spMkLst>
        </pc:spChg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984873098" sldId="468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789568194" sldId="472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325498395" sldId="476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078170708" sldId="481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086580932" sldId="485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927562185" sldId="488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4253303995" sldId="489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4198464143" sldId="492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4293094578" sldId="494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863940509" sldId="497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71016273" sldId="499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044930297" sldId="504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784724466" sldId="506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4164290603" sldId="508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56692528" sldId="510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347792667" sldId="511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973823067" sldId="513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018385912" sldId="518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014494867" sldId="520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834118846" sldId="521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730035905" sldId="523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199452225" sldId="524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299817349" sldId="525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997955330" sldId="526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533576474" sldId="527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812531693" sldId="541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963508695" sldId="543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279874779" sldId="545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922085545" sldId="547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837021566" sldId="548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771187425" sldId="550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785016690" sldId="551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132835331" sldId="552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955264520" sldId="553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4022090598" sldId="554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840295885" sldId="574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767361847" sldId="618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078508930" sldId="620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910069407" sldId="621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271113274" sldId="623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567800896" sldId="624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2851127311" sldId="625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3962633337" sldId="626"/>
        </pc:sldMkLst>
      </pc:sldChg>
      <pc:sldChg chg="del">
        <pc:chgData name="Максим Кирилов" userId="493b9b8f720c7846" providerId="LiveId" clId="{C410CED1-DA2C-462A-A3E4-4B07A350684A}" dt="2025-02-12T05:53:39.922" v="11" actId="47"/>
        <pc:sldMkLst>
          <pc:docMk/>
          <pc:sldMk cId="1948141155" sldId="627"/>
        </pc:sldMkLst>
      </pc:sldChg>
      <pc:sldMasterChg chg="modSp delSldLayout modSldLayout">
        <pc:chgData name="Максим Кирилов" userId="493b9b8f720c7846" providerId="LiveId" clId="{C410CED1-DA2C-462A-A3E4-4B07A350684A}" dt="2025-02-12T05:57:37.567" v="31" actId="1076"/>
        <pc:sldMasterMkLst>
          <pc:docMk/>
          <pc:sldMasterMk cId="56594956" sldId="2147483648"/>
        </pc:sldMasterMkLst>
        <pc:sldLayoutChg chg="addSp delSp modSp mod">
          <pc:chgData name="Максим Кирилов" userId="493b9b8f720c7846" providerId="LiveId" clId="{C410CED1-DA2C-462A-A3E4-4B07A350684A}" dt="2025-02-12T05:57:37.567" v="31" actId="1076"/>
          <pc:sldLayoutMkLst>
            <pc:docMk/>
            <pc:sldMasterMk cId="56594956" sldId="2147483648"/>
            <pc:sldLayoutMk cId="3054301047" sldId="2147483692"/>
          </pc:sldLayoutMkLst>
          <pc:picChg chg="add del">
            <ac:chgData name="Максим Кирилов" userId="493b9b8f720c7846" providerId="LiveId" clId="{C410CED1-DA2C-462A-A3E4-4B07A350684A}" dt="2025-02-12T05:55:46.308" v="20" actId="22"/>
            <ac:picMkLst>
              <pc:docMk/>
              <pc:sldMasterMk cId="56594956" sldId="2147483648"/>
              <pc:sldLayoutMk cId="3054301047" sldId="2147483692"/>
              <ac:picMk id="3" creationId="{6D3BA607-D657-F6B4-329A-8C65C4507FD5}"/>
            </ac:picMkLst>
          </pc:picChg>
          <pc:picChg chg="add mod">
            <ac:chgData name="Максим Кирилов" userId="493b9b8f720c7846" providerId="LiveId" clId="{C410CED1-DA2C-462A-A3E4-4B07A350684A}" dt="2025-02-12T05:57:37.567" v="31" actId="1076"/>
            <ac:picMkLst>
              <pc:docMk/>
              <pc:sldMasterMk cId="56594956" sldId="2147483648"/>
              <pc:sldLayoutMk cId="3054301047" sldId="2147483692"/>
              <ac:picMk id="5" creationId="{10F69734-DEB8-B08B-A2A2-ABE78166C5BC}"/>
            </ac:picMkLst>
          </pc:picChg>
          <pc:picChg chg="mod">
            <ac:chgData name="Максим Кирилов" userId="493b9b8f720c7846" providerId="LiveId" clId="{C410CED1-DA2C-462A-A3E4-4B07A350684A}" dt="2025-02-12T05:57:12.888" v="29" actId="1076"/>
            <ac:picMkLst>
              <pc:docMk/>
              <pc:sldMasterMk cId="56594956" sldId="2147483648"/>
              <pc:sldLayoutMk cId="3054301047" sldId="2147483692"/>
              <ac:picMk id="6" creationId="{13A61D06-EDA7-4222-A903-2709695455A7}"/>
            </ac:picMkLst>
          </pc:picChg>
          <pc:picChg chg="del">
            <ac:chgData name="Максим Кирилов" userId="493b9b8f720c7846" providerId="LiveId" clId="{C410CED1-DA2C-462A-A3E4-4B07A350684A}" dt="2025-02-12T05:55:43.529" v="18" actId="478"/>
            <ac:picMkLst>
              <pc:docMk/>
              <pc:sldMasterMk cId="56594956" sldId="2147483648"/>
              <pc:sldLayoutMk cId="3054301047" sldId="2147483692"/>
              <ac:picMk id="7" creationId="{5A1B869F-DF65-4866-AA01-67C468D605B7}"/>
            </ac:picMkLst>
          </pc:picChg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56594956" sldId="2147483648"/>
            <pc:sldLayoutMk cId="2662410768" sldId="2147483693"/>
          </pc:sldLayoutMkLst>
        </pc:sldLayoutChg>
      </pc:sldMasterChg>
      <pc:sldMasterChg chg="del delSldLayout">
        <pc:chgData name="Максим Кирилов" userId="493b9b8f720c7846" providerId="LiveId" clId="{C410CED1-DA2C-462A-A3E4-4B07A350684A}" dt="2025-02-12T05:53:39.922" v="11" actId="47"/>
        <pc:sldMasterMkLst>
          <pc:docMk/>
          <pc:sldMasterMk cId="3611644149" sldId="2147483694"/>
        </pc:sldMasterMkLst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797552592" sldId="2147483695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1738271209" sldId="2147483696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356509838" sldId="2147483697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4206015991" sldId="2147483698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4038870944" sldId="2147483699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284769725" sldId="2147483700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3335897915" sldId="2147483701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801726315" sldId="2147483702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1845120903" sldId="2147483703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3589786927" sldId="2147483704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1054213261" sldId="2147483705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1616767668" sldId="2147483706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3512973355" sldId="2147483707"/>
          </pc:sldLayoutMkLst>
        </pc:sldLayoutChg>
        <pc:sldLayoutChg chg="del">
          <pc:chgData name="Максим Кирилов" userId="493b9b8f720c7846" providerId="LiveId" clId="{C410CED1-DA2C-462A-A3E4-4B07A350684A}" dt="2025-02-12T05:53:39.922" v="11" actId="47"/>
          <pc:sldLayoutMkLst>
            <pc:docMk/>
            <pc:sldMasterMk cId="3611644149" sldId="2147483694"/>
            <pc:sldLayoutMk cId="2303455120" sldId="214748370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BC176DB-610F-4169-84B4-D44B7FAE6C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1340BD-BA40-45B4-91EF-D3FA39F05D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DD3FC-A0B9-4D5F-8180-E8B62610061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C8AE9A-A606-4228-8B62-DF6BE37675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75E378-3A05-425D-BB4C-E2F45B228B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25065-871F-4D0F-BDBF-9B6CD05AA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55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7B9DA-EF2A-4083-A5C9-EFE5DF8E5A0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BC80-F6C1-4D1D-964E-EBC59CA9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0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A83C20A-CB4C-498D-8F3C-968ED6171C63}"/>
              </a:ext>
            </a:extLst>
          </p:cNvPr>
          <p:cNvSpPr/>
          <p:nvPr userDrawn="1"/>
        </p:nvSpPr>
        <p:spPr>
          <a:xfrm>
            <a:off x="0" y="6387548"/>
            <a:ext cx="12192000" cy="470452"/>
          </a:xfrm>
          <a:prstGeom prst="rect">
            <a:avLst/>
          </a:prstGeom>
          <a:gradFill flip="none" rotWithShape="1">
            <a:gsLst>
              <a:gs pos="100000">
                <a:srgbClr val="202C56"/>
              </a:gs>
              <a:gs pos="79000">
                <a:srgbClr val="9F003D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irce" panose="020B0502020203020203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A61D06-EDA7-4222-A903-2709695455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4" y="374356"/>
            <a:ext cx="3451338" cy="90401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0F69734-DEB8-B08B-A2A2-ABE78166C5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61" y="181410"/>
            <a:ext cx="3634618" cy="129873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2E1738-AC45-40EF-505A-D38261DA10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5114" y="351236"/>
            <a:ext cx="3676909" cy="10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0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40F046-B33B-43A2-8B1F-0E5A972E4ECC}"/>
              </a:ext>
            </a:extLst>
          </p:cNvPr>
          <p:cNvSpPr/>
          <p:nvPr userDrawn="1"/>
        </p:nvSpPr>
        <p:spPr>
          <a:xfrm>
            <a:off x="0" y="6387548"/>
            <a:ext cx="12192000" cy="470452"/>
          </a:xfrm>
          <a:prstGeom prst="rect">
            <a:avLst/>
          </a:prstGeom>
          <a:gradFill flip="none" rotWithShape="1">
            <a:gsLst>
              <a:gs pos="100000">
                <a:srgbClr val="202C56"/>
              </a:gs>
              <a:gs pos="79000">
                <a:srgbClr val="9F003D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irce" panose="020B0502020203020203" pitchFamily="3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FD47D6-9C04-40D8-8BE8-B26B90399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644" y="255680"/>
            <a:ext cx="1399534" cy="279730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снимок экран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CB22D1F-78CD-A78F-2BAA-CA5E88E62E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112" y="118718"/>
            <a:ext cx="1569615" cy="5608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87145-BA7C-DA4D-718B-E166C12476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1" y="118717"/>
            <a:ext cx="2141258" cy="56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4C4E-C811-4148-890D-689F107F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C9355B-9C6F-4374-A3EB-0EF294563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03E99-7300-4008-B2B2-D640F4CF2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03AE-B14F-416E-89CF-F1831D06CAF9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9E584-9BF5-443D-97E0-FE4D97159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074C-7A50-4CD1-B1E5-F2EF1D99C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B58C-5A7C-4A6A-AC1C-CD8AB302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kadrybudushegoNN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ngieu.ru/kadry-budushcheg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vk.com/kadrybudushchego52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11625C-3D3A-4B7C-9C4D-C9CECF581B85}"/>
              </a:ext>
            </a:extLst>
          </p:cNvPr>
          <p:cNvSpPr/>
          <p:nvPr/>
        </p:nvSpPr>
        <p:spPr>
          <a:xfrm>
            <a:off x="971551" y="2521059"/>
            <a:ext cx="10334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02C56"/>
                </a:solidFill>
                <a:latin typeface="Circe ExtraBold" panose="020B0802020203020203" pitchFamily="34" charset="-52"/>
              </a:rPr>
              <a:t>Тема</a:t>
            </a:r>
            <a:endParaRPr lang="ru-RU" sz="5400" b="1" dirty="0">
              <a:solidFill>
                <a:srgbClr val="202C56"/>
              </a:solidFill>
              <a:latin typeface="Circe ExtraBold" panose="020B0802020203020203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16220C-3D61-4D49-80BD-879A23FEE9B8}"/>
              </a:ext>
            </a:extLst>
          </p:cNvPr>
          <p:cNvSpPr/>
          <p:nvPr/>
        </p:nvSpPr>
        <p:spPr>
          <a:xfrm>
            <a:off x="971551" y="4804575"/>
            <a:ext cx="5133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02C56"/>
                </a:solidFill>
                <a:latin typeface="Circe" panose="020B0502020203020203" pitchFamily="34" charset="-52"/>
              </a:rPr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3062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0544FEBA-9803-D2C2-5570-E1E113889B2D}"/>
              </a:ext>
            </a:extLst>
          </p:cNvPr>
          <p:cNvSpPr txBox="1">
            <a:spLocks/>
          </p:cNvSpPr>
          <p:nvPr/>
        </p:nvSpPr>
        <p:spPr>
          <a:xfrm>
            <a:off x="10807700" y="6428645"/>
            <a:ext cx="124662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 ExtraLight" panose="020B0302020203020203" pitchFamily="34" charset="-52"/>
              </a:rPr>
              <a:t>Слайд </a:t>
            </a:r>
            <a:fld id="{F47DA3D7-6636-4096-B834-AA76539A9EF9}" type="slidenum">
              <a:rPr kumimoji="0" lang="uk-UA" altLang="ru-RU" sz="18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 ExtraLight" panose="020B0302020203020203" pitchFamily="34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altLang="ru-RU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 ExtraLight" panose="020B03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D3A520-EEBB-9FA4-D612-833060E8C50C}"/>
              </a:ext>
            </a:extLst>
          </p:cNvPr>
          <p:cNvSpPr/>
          <p:nvPr/>
        </p:nvSpPr>
        <p:spPr>
          <a:xfrm>
            <a:off x="6096000" y="20955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F003D"/>
                </a:solidFill>
                <a:latin typeface="Circe Bold" panose="020B0602020203020203" pitchFamily="34" charset="-52"/>
              </a:rPr>
              <a:t>Заголовок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FD2293-29D4-DE2D-D720-708B96E632FA}"/>
              </a:ext>
            </a:extLst>
          </p:cNvPr>
          <p:cNvSpPr/>
          <p:nvPr/>
        </p:nvSpPr>
        <p:spPr>
          <a:xfrm>
            <a:off x="6095999" y="908050"/>
            <a:ext cx="52101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irce Bold" panose="020B0602020203020203" pitchFamily="34" charset="-52"/>
              </a:rPr>
              <a:t>Что такое </a:t>
            </a:r>
            <a:r>
              <a:rPr lang="en-US" sz="1600" dirty="0">
                <a:latin typeface="Circe Bold" panose="020B0602020203020203" pitchFamily="34" charset="-52"/>
              </a:rPr>
              <a:t>Lorem Ipsum?</a:t>
            </a:r>
            <a:endParaRPr lang="ru-RU" sz="1600" dirty="0">
              <a:latin typeface="Circe Bold" panose="020B0602020203020203" pitchFamily="34" charset="-52"/>
            </a:endParaRPr>
          </a:p>
          <a:p>
            <a:pPr algn="just"/>
            <a:endParaRPr lang="ru-RU" sz="1400" b="1" dirty="0">
              <a:latin typeface="Circe" panose="020B0502020203020203" pitchFamily="34" charset="-52"/>
            </a:endParaRPr>
          </a:p>
          <a:p>
            <a:pPr algn="just"/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- это текст-"рыба", часто используемый в печати и вэб-дизайне.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является стандартной "рыбой" для текстов на латинице с начала XVI века. В то время некий безымянный печатник создал большую коллекцию размеров и форм шрифтов, используя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для распечатки образцов.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не только успешно пережил без заметных изменений пять веков, но и перешагнул в электронный дизайн.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E0945D-7FD9-D35C-35BB-C1F460AEE172}"/>
              </a:ext>
            </a:extLst>
          </p:cNvPr>
          <p:cNvSpPr/>
          <p:nvPr/>
        </p:nvSpPr>
        <p:spPr>
          <a:xfrm>
            <a:off x="6095999" y="3445841"/>
            <a:ext cx="52101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irce Bold" panose="020B0602020203020203" pitchFamily="34" charset="-52"/>
              </a:rPr>
              <a:t>Что такое </a:t>
            </a:r>
            <a:r>
              <a:rPr lang="en-US" sz="1600" dirty="0">
                <a:latin typeface="Circe Bold" panose="020B0602020203020203" pitchFamily="34" charset="-52"/>
              </a:rPr>
              <a:t>Lorem Ipsum?</a:t>
            </a:r>
            <a:endParaRPr lang="ru-RU" sz="1600" dirty="0">
              <a:latin typeface="Circe Bold" panose="020B0602020203020203" pitchFamily="34" charset="-52"/>
            </a:endParaRPr>
          </a:p>
          <a:p>
            <a:pPr algn="just"/>
            <a:endParaRPr lang="ru-RU" sz="1400" b="1" dirty="0">
              <a:latin typeface="Circe" panose="020B0502020203020203" pitchFamily="34" charset="-52"/>
            </a:endParaRPr>
          </a:p>
          <a:p>
            <a:pPr algn="just"/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- это текст-"рыба", часто используемый в печати и вэб-дизайне.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является стандартной "рыбой" для текстов на латинице с начала XVI века. В то время некий безымянный печатник создал большую коллекцию размеров и форм шрифтов, используя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для распечатки образцов.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не только успешно пережил без заметных изменений пять веков, но и перешагнул в электронный дизайн.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12CA6F9-D6B8-396D-6AD5-21DF7887C326}"/>
              </a:ext>
            </a:extLst>
          </p:cNvPr>
          <p:cNvGrpSpPr/>
          <p:nvPr/>
        </p:nvGrpSpPr>
        <p:grpSpPr>
          <a:xfrm>
            <a:off x="0" y="908049"/>
            <a:ext cx="6096000" cy="5076825"/>
            <a:chOff x="0" y="908050"/>
            <a:chExt cx="6096000" cy="481533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7130571-5EA3-C8F8-4078-3E2B64E26F21}"/>
                </a:ext>
              </a:extLst>
            </p:cNvPr>
            <p:cNvSpPr/>
            <p:nvPr/>
          </p:nvSpPr>
          <p:spPr>
            <a:xfrm>
              <a:off x="0" y="908050"/>
              <a:ext cx="6096000" cy="4815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Гамбургер и напиток со сплошной заливкой">
              <a:extLst>
                <a:ext uri="{FF2B5EF4-FFF2-40B4-BE49-F238E27FC236}">
                  <a16:creationId xmlns:a16="http://schemas.microsoft.com/office/drawing/2014/main" id="{A724B4E8-9798-53A4-7D0A-32A677B4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426" y="1211023"/>
              <a:ext cx="3949148" cy="3949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72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0544FEBA-9803-D2C2-5570-E1E113889B2D}"/>
              </a:ext>
            </a:extLst>
          </p:cNvPr>
          <p:cNvSpPr txBox="1">
            <a:spLocks/>
          </p:cNvSpPr>
          <p:nvPr/>
        </p:nvSpPr>
        <p:spPr>
          <a:xfrm>
            <a:off x="10807700" y="6428645"/>
            <a:ext cx="124662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 ExtraLight" panose="020B0302020203020203" pitchFamily="34" charset="-52"/>
              </a:rPr>
              <a:t>Слайд </a:t>
            </a:r>
            <a:fld id="{F47DA3D7-6636-4096-B834-AA76539A9EF9}" type="slidenum">
              <a:rPr kumimoji="0" lang="uk-UA" altLang="ru-RU" sz="18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 ExtraLight" panose="020B0302020203020203" pitchFamily="34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altLang="ru-RU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 ExtraLight" panose="020B03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D3A520-EEBB-9FA4-D612-833060E8C50C}"/>
              </a:ext>
            </a:extLst>
          </p:cNvPr>
          <p:cNvSpPr/>
          <p:nvPr/>
        </p:nvSpPr>
        <p:spPr>
          <a:xfrm>
            <a:off x="6096000" y="20955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F003D"/>
                </a:solidFill>
                <a:latin typeface="Circe Bold" panose="020B0602020203020203" pitchFamily="34" charset="-52"/>
              </a:rPr>
              <a:t>Заголовок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FD2293-29D4-DE2D-D720-708B96E632FA}"/>
              </a:ext>
            </a:extLst>
          </p:cNvPr>
          <p:cNvSpPr/>
          <p:nvPr/>
        </p:nvSpPr>
        <p:spPr>
          <a:xfrm>
            <a:off x="6095999" y="908050"/>
            <a:ext cx="52101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irce Bold" panose="020B0602020203020203" pitchFamily="34" charset="-52"/>
              </a:rPr>
              <a:t>Что такое </a:t>
            </a:r>
            <a:r>
              <a:rPr lang="en-US" sz="1600" dirty="0">
                <a:latin typeface="Circe Bold" panose="020B0602020203020203" pitchFamily="34" charset="-52"/>
              </a:rPr>
              <a:t>Lorem Ipsum?</a:t>
            </a:r>
            <a:endParaRPr lang="ru-RU" sz="1600" dirty="0">
              <a:latin typeface="Circe Bold" panose="020B0602020203020203" pitchFamily="34" charset="-52"/>
            </a:endParaRPr>
          </a:p>
          <a:p>
            <a:pPr algn="just"/>
            <a:endParaRPr lang="ru-RU" sz="1400" b="1" dirty="0">
              <a:latin typeface="Circe" panose="020B0502020203020203" pitchFamily="34" charset="-52"/>
            </a:endParaRPr>
          </a:p>
          <a:p>
            <a:pPr algn="just"/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- это текст-"рыба", часто используемый в печати и вэб-дизайне.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является стандартной "рыбой" для текстов на латинице с начала XVI века. В то время некий безымянный печатник создал большую коллекцию размеров и форм шрифтов, используя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для распечатки образцов.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не только успешно пережил без заметных изменений пять веков, но и перешагнул в электронный дизайн.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E0945D-7FD9-D35C-35BB-C1F460AEE172}"/>
              </a:ext>
            </a:extLst>
          </p:cNvPr>
          <p:cNvSpPr/>
          <p:nvPr/>
        </p:nvSpPr>
        <p:spPr>
          <a:xfrm>
            <a:off x="6095999" y="3445841"/>
            <a:ext cx="52101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irce Bold" panose="020B0602020203020203" pitchFamily="34" charset="-52"/>
              </a:rPr>
              <a:t>Что такое </a:t>
            </a:r>
            <a:r>
              <a:rPr lang="en-US" sz="1600" dirty="0">
                <a:latin typeface="Circe Bold" panose="020B0602020203020203" pitchFamily="34" charset="-52"/>
              </a:rPr>
              <a:t>Lorem Ipsum?</a:t>
            </a:r>
            <a:endParaRPr lang="ru-RU" sz="1600" dirty="0">
              <a:latin typeface="Circe Bold" panose="020B0602020203020203" pitchFamily="34" charset="-52"/>
            </a:endParaRPr>
          </a:p>
          <a:p>
            <a:pPr algn="just"/>
            <a:endParaRPr lang="ru-RU" sz="1400" b="1" dirty="0">
              <a:latin typeface="Circe" panose="020B0502020203020203" pitchFamily="34" charset="-52"/>
            </a:endParaRPr>
          </a:p>
          <a:p>
            <a:pPr algn="just"/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- это текст-"рыба", часто используемый в печати и вэб-дизайне.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является стандартной "рыбой" для текстов на латинице с начала XVI века. В то время некий безымянный печатник создал большую коллекцию размеров и форм шрифтов, используя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для распечатки образцов.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не только успешно пережил без заметных изменений пять веков, но и перешагнул в электронный дизайн.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E4C2277-0890-6189-FC9C-9DE32040D3C5}"/>
              </a:ext>
            </a:extLst>
          </p:cNvPr>
          <p:cNvGrpSpPr/>
          <p:nvPr/>
        </p:nvGrpSpPr>
        <p:grpSpPr>
          <a:xfrm>
            <a:off x="0" y="908049"/>
            <a:ext cx="6096000" cy="5009047"/>
            <a:chOff x="0" y="908049"/>
            <a:chExt cx="5909319" cy="5009047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12CA6F9-D6B8-396D-6AD5-21DF7887C326}"/>
                </a:ext>
              </a:extLst>
            </p:cNvPr>
            <p:cNvGrpSpPr/>
            <p:nvPr/>
          </p:nvGrpSpPr>
          <p:grpSpPr>
            <a:xfrm>
              <a:off x="0" y="908049"/>
              <a:ext cx="2927580" cy="2438125"/>
              <a:chOff x="0" y="908050"/>
              <a:chExt cx="6096000" cy="4815338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7130571-5EA3-C8F8-4078-3E2B64E26F21}"/>
                  </a:ext>
                </a:extLst>
              </p:cNvPr>
              <p:cNvSpPr/>
              <p:nvPr/>
            </p:nvSpPr>
            <p:spPr>
              <a:xfrm>
                <a:off x="0" y="908050"/>
                <a:ext cx="6096000" cy="48153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 descr="Гамбургер и напиток со сплошной заливкой">
                <a:extLst>
                  <a:ext uri="{FF2B5EF4-FFF2-40B4-BE49-F238E27FC236}">
                    <a16:creationId xmlns:a16="http://schemas.microsoft.com/office/drawing/2014/main" id="{A724B4E8-9798-53A4-7D0A-32A677B4A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3426" y="1211023"/>
                <a:ext cx="3949148" cy="3949148"/>
              </a:xfrm>
              <a:prstGeom prst="rect">
                <a:avLst/>
              </a:prstGeom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7F4E2B3-7166-35D8-9F0E-BC1F62CC4FAB}"/>
                </a:ext>
              </a:extLst>
            </p:cNvPr>
            <p:cNvGrpSpPr/>
            <p:nvPr/>
          </p:nvGrpSpPr>
          <p:grpSpPr>
            <a:xfrm>
              <a:off x="2981739" y="908049"/>
              <a:ext cx="2927580" cy="2438125"/>
              <a:chOff x="0" y="908050"/>
              <a:chExt cx="6096000" cy="4815338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633866E-A715-FE58-A93F-CB385A299466}"/>
                  </a:ext>
                </a:extLst>
              </p:cNvPr>
              <p:cNvSpPr/>
              <p:nvPr/>
            </p:nvSpPr>
            <p:spPr>
              <a:xfrm>
                <a:off x="0" y="908050"/>
                <a:ext cx="6096000" cy="48153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 descr="Гамбургер и напиток со сплошной заливкой">
                <a:extLst>
                  <a:ext uri="{FF2B5EF4-FFF2-40B4-BE49-F238E27FC236}">
                    <a16:creationId xmlns:a16="http://schemas.microsoft.com/office/drawing/2014/main" id="{808A3BAF-9FDC-B295-B070-32D5895B3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3426" y="1211023"/>
                <a:ext cx="3949148" cy="3949148"/>
              </a:xfrm>
              <a:prstGeom prst="rect">
                <a:avLst/>
              </a:prstGeom>
            </p:spPr>
          </p:pic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6DB7844B-6489-745E-12A3-C6DF41488051}"/>
                </a:ext>
              </a:extLst>
            </p:cNvPr>
            <p:cNvGrpSpPr/>
            <p:nvPr/>
          </p:nvGrpSpPr>
          <p:grpSpPr>
            <a:xfrm>
              <a:off x="0" y="3478971"/>
              <a:ext cx="2927580" cy="2438125"/>
              <a:chOff x="0" y="908050"/>
              <a:chExt cx="6096000" cy="4815338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9346A7C-808C-91CE-5C18-C934BC78F8B2}"/>
                  </a:ext>
                </a:extLst>
              </p:cNvPr>
              <p:cNvSpPr/>
              <p:nvPr/>
            </p:nvSpPr>
            <p:spPr>
              <a:xfrm>
                <a:off x="0" y="908050"/>
                <a:ext cx="6096000" cy="48153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Гамбургер и напиток со сплошной заливкой">
                <a:extLst>
                  <a:ext uri="{FF2B5EF4-FFF2-40B4-BE49-F238E27FC236}">
                    <a16:creationId xmlns:a16="http://schemas.microsoft.com/office/drawing/2014/main" id="{5580A640-80BF-6C4A-1519-F7A049D7F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3426" y="1211023"/>
                <a:ext cx="3949148" cy="3949148"/>
              </a:xfrm>
              <a:prstGeom prst="rect">
                <a:avLst/>
              </a:prstGeom>
            </p:spPr>
          </p:pic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8DE91EE9-0F71-5ACB-A114-4D1EFB3BB064}"/>
                </a:ext>
              </a:extLst>
            </p:cNvPr>
            <p:cNvGrpSpPr/>
            <p:nvPr/>
          </p:nvGrpSpPr>
          <p:grpSpPr>
            <a:xfrm>
              <a:off x="2981739" y="3478971"/>
              <a:ext cx="2927580" cy="2438125"/>
              <a:chOff x="0" y="908050"/>
              <a:chExt cx="6096000" cy="4815338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107F897-85AB-5E5F-79A5-A467D404D1E8}"/>
                  </a:ext>
                </a:extLst>
              </p:cNvPr>
              <p:cNvSpPr/>
              <p:nvPr/>
            </p:nvSpPr>
            <p:spPr>
              <a:xfrm>
                <a:off x="0" y="908050"/>
                <a:ext cx="6096000" cy="48153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 descr="Гамбургер и напиток со сплошной заливкой">
                <a:extLst>
                  <a:ext uri="{FF2B5EF4-FFF2-40B4-BE49-F238E27FC236}">
                    <a16:creationId xmlns:a16="http://schemas.microsoft.com/office/drawing/2014/main" id="{47DBA964-279B-A1A2-5AFF-9A48C427A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3426" y="1211023"/>
                <a:ext cx="3949148" cy="39491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927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0544FEBA-9803-D2C2-5570-E1E113889B2D}"/>
              </a:ext>
            </a:extLst>
          </p:cNvPr>
          <p:cNvSpPr txBox="1">
            <a:spLocks/>
          </p:cNvSpPr>
          <p:nvPr/>
        </p:nvSpPr>
        <p:spPr>
          <a:xfrm>
            <a:off x="10807700" y="6428645"/>
            <a:ext cx="124662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 ExtraLight" panose="020B0302020203020203" pitchFamily="34" charset="-52"/>
              </a:rPr>
              <a:t>Слайд </a:t>
            </a:r>
            <a:fld id="{F47DA3D7-6636-4096-B834-AA76539A9EF9}" type="slidenum">
              <a:rPr kumimoji="0" lang="uk-UA" altLang="ru-RU" sz="18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 ExtraLight" panose="020B0302020203020203" pitchFamily="34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altLang="ru-RU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 ExtraLight" panose="020B03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D3A520-EEBB-9FA4-D612-833060E8C50C}"/>
              </a:ext>
            </a:extLst>
          </p:cNvPr>
          <p:cNvSpPr/>
          <p:nvPr/>
        </p:nvSpPr>
        <p:spPr>
          <a:xfrm>
            <a:off x="6096000" y="20955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F003D"/>
                </a:solidFill>
                <a:latin typeface="Circe Bold" panose="020B0602020203020203" pitchFamily="34" charset="-52"/>
              </a:rPr>
              <a:t>Заголовок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E0945D-7FD9-D35C-35BB-C1F460AEE172}"/>
              </a:ext>
            </a:extLst>
          </p:cNvPr>
          <p:cNvSpPr/>
          <p:nvPr/>
        </p:nvSpPr>
        <p:spPr>
          <a:xfrm>
            <a:off x="6095999" y="3557508"/>
            <a:ext cx="52101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irce Bold" panose="020B0602020203020203" pitchFamily="34" charset="-52"/>
              </a:rPr>
              <a:t>Что такое </a:t>
            </a:r>
            <a:r>
              <a:rPr lang="en-US" sz="1600" dirty="0">
                <a:latin typeface="Circe Bold" panose="020B0602020203020203" pitchFamily="34" charset="-52"/>
              </a:rPr>
              <a:t>Lorem Ipsum?</a:t>
            </a:r>
            <a:endParaRPr lang="ru-RU" sz="1600" dirty="0">
              <a:latin typeface="Circe Bold" panose="020B0602020203020203" pitchFamily="34" charset="-52"/>
            </a:endParaRPr>
          </a:p>
          <a:p>
            <a:pPr algn="just"/>
            <a:endParaRPr lang="ru-RU" sz="1400" b="1" dirty="0">
              <a:latin typeface="Circe" panose="020B0502020203020203" pitchFamily="34" charset="-52"/>
            </a:endParaRPr>
          </a:p>
          <a:p>
            <a:pPr algn="just"/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- это текст-"рыба", часто используемый в печати и вэб-дизайне.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является стандартной "рыбой" для текстов на латинице с начала XVI века. В то время некий безымянный печатник создал большую коллекцию размеров и форм шрифтов, используя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для распечатки образцов.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не только успешно пережил без заметных изменений пять веков, но и перешагнул в электронный дизайн.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55CB35D-2E63-7B88-1DF2-1A58F1A951FE}"/>
              </a:ext>
            </a:extLst>
          </p:cNvPr>
          <p:cNvSpPr/>
          <p:nvPr/>
        </p:nvSpPr>
        <p:spPr>
          <a:xfrm>
            <a:off x="954157" y="3557508"/>
            <a:ext cx="498944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irce Bold" panose="020B0602020203020203" pitchFamily="34" charset="-52"/>
              </a:rPr>
              <a:t>Что такое </a:t>
            </a:r>
            <a:r>
              <a:rPr lang="en-US" sz="1600" dirty="0">
                <a:latin typeface="Circe Bold" panose="020B0602020203020203" pitchFamily="34" charset="-52"/>
              </a:rPr>
              <a:t>Lorem Ipsum?</a:t>
            </a:r>
            <a:endParaRPr lang="ru-RU" sz="1600" dirty="0">
              <a:latin typeface="Circe Bold" panose="020B0602020203020203" pitchFamily="34" charset="-52"/>
            </a:endParaRPr>
          </a:p>
          <a:p>
            <a:pPr algn="just"/>
            <a:endParaRPr lang="ru-RU" sz="1400" b="1" dirty="0">
              <a:latin typeface="Circe" panose="020B0502020203020203" pitchFamily="34" charset="-52"/>
            </a:endParaRPr>
          </a:p>
          <a:p>
            <a:pPr algn="just"/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- это текст-"рыба", часто используемый в печати и вэб-дизайне.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является стандартной "рыбой" для текстов на латинице с начала XVI века. В то время некий безымянный печатник создал большую коллекцию размеров и форм шрифтов, используя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для распечатки образцов. </a:t>
            </a:r>
            <a:r>
              <a:rPr lang="ru-RU" sz="1400" dirty="0" err="1">
                <a:latin typeface="Circe" panose="020B0502020203020203" pitchFamily="34" charset="-52"/>
              </a:rPr>
              <a:t>Lorem</a:t>
            </a:r>
            <a:r>
              <a:rPr lang="ru-RU" sz="1400" dirty="0">
                <a:latin typeface="Circe" panose="020B0502020203020203" pitchFamily="34" charset="-52"/>
              </a:rPr>
              <a:t> </a:t>
            </a:r>
            <a:r>
              <a:rPr lang="ru-RU" sz="1400" dirty="0" err="1">
                <a:latin typeface="Circe" panose="020B0502020203020203" pitchFamily="34" charset="-52"/>
              </a:rPr>
              <a:t>Ipsum</a:t>
            </a:r>
            <a:r>
              <a:rPr lang="ru-RU" sz="1400" dirty="0">
                <a:latin typeface="Circe" panose="020B0502020203020203" pitchFamily="34" charset="-52"/>
              </a:rPr>
              <a:t> не только успешно пережил без заметных изменений пять веков, но и перешагнул в электронный дизайн.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45D414C-16B2-F243-ED2A-4C5D092BAACF}"/>
              </a:ext>
            </a:extLst>
          </p:cNvPr>
          <p:cNvGrpSpPr/>
          <p:nvPr/>
        </p:nvGrpSpPr>
        <p:grpSpPr>
          <a:xfrm>
            <a:off x="0" y="908050"/>
            <a:ext cx="2888975" cy="2516340"/>
            <a:chOff x="0" y="908050"/>
            <a:chExt cx="6096000" cy="481533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E825F0B-EE78-7672-6506-14C7D3772668}"/>
                </a:ext>
              </a:extLst>
            </p:cNvPr>
            <p:cNvSpPr/>
            <p:nvPr/>
          </p:nvSpPr>
          <p:spPr>
            <a:xfrm>
              <a:off x="0" y="908050"/>
              <a:ext cx="6096000" cy="4815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Гамбургер и напиток со сплошной заливкой">
              <a:extLst>
                <a:ext uri="{FF2B5EF4-FFF2-40B4-BE49-F238E27FC236}">
                  <a16:creationId xmlns:a16="http://schemas.microsoft.com/office/drawing/2014/main" id="{BA87C8AB-1A15-162B-D761-16F9BC2D7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426" y="1211023"/>
              <a:ext cx="3949148" cy="394914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B9657C1-6572-EBF1-79D2-9F389C152BDD}"/>
              </a:ext>
            </a:extLst>
          </p:cNvPr>
          <p:cNvGrpSpPr/>
          <p:nvPr/>
        </p:nvGrpSpPr>
        <p:grpSpPr>
          <a:xfrm>
            <a:off x="3101009" y="908050"/>
            <a:ext cx="2888975" cy="2516340"/>
            <a:chOff x="0" y="908050"/>
            <a:chExt cx="6096000" cy="4815338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49AFBF0-4BB7-4E69-7B20-0059CBC11699}"/>
                </a:ext>
              </a:extLst>
            </p:cNvPr>
            <p:cNvSpPr/>
            <p:nvPr/>
          </p:nvSpPr>
          <p:spPr>
            <a:xfrm>
              <a:off x="0" y="908050"/>
              <a:ext cx="6096000" cy="4815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Гамбургер и напиток со сплошной заливкой">
              <a:extLst>
                <a:ext uri="{FF2B5EF4-FFF2-40B4-BE49-F238E27FC236}">
                  <a16:creationId xmlns:a16="http://schemas.microsoft.com/office/drawing/2014/main" id="{76E4336B-E73F-F55E-957A-EE998159A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426" y="1211023"/>
              <a:ext cx="3949148" cy="3949148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6DEE2EF-A627-FC53-D2F7-BB433E56C485}"/>
              </a:ext>
            </a:extLst>
          </p:cNvPr>
          <p:cNvGrpSpPr/>
          <p:nvPr/>
        </p:nvGrpSpPr>
        <p:grpSpPr>
          <a:xfrm>
            <a:off x="6202017" y="908050"/>
            <a:ext cx="2875721" cy="2516340"/>
            <a:chOff x="0" y="908050"/>
            <a:chExt cx="6096000" cy="4815338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89E69CD-AE84-B547-7087-2CFBB1BD191B}"/>
                </a:ext>
              </a:extLst>
            </p:cNvPr>
            <p:cNvSpPr/>
            <p:nvPr/>
          </p:nvSpPr>
          <p:spPr>
            <a:xfrm>
              <a:off x="0" y="908050"/>
              <a:ext cx="6096000" cy="4815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Гамбургер и напиток со сплошной заливкой">
              <a:extLst>
                <a:ext uri="{FF2B5EF4-FFF2-40B4-BE49-F238E27FC236}">
                  <a16:creationId xmlns:a16="http://schemas.microsoft.com/office/drawing/2014/main" id="{45B4EC03-571B-FC93-AAA8-ACC152D3C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426" y="1211023"/>
              <a:ext cx="3949148" cy="3949148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94F63CB-25D2-927D-2393-8F6C09D20368}"/>
              </a:ext>
            </a:extLst>
          </p:cNvPr>
          <p:cNvGrpSpPr/>
          <p:nvPr/>
        </p:nvGrpSpPr>
        <p:grpSpPr>
          <a:xfrm>
            <a:off x="9303026" y="908050"/>
            <a:ext cx="2875721" cy="2516340"/>
            <a:chOff x="0" y="908050"/>
            <a:chExt cx="6096000" cy="4815338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692A33F9-C8BB-4D84-9E5F-D4C670767D82}"/>
                </a:ext>
              </a:extLst>
            </p:cNvPr>
            <p:cNvSpPr/>
            <p:nvPr/>
          </p:nvSpPr>
          <p:spPr>
            <a:xfrm>
              <a:off x="0" y="908050"/>
              <a:ext cx="6096000" cy="4815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Гамбургер и напиток со сплошной заливкой">
              <a:extLst>
                <a:ext uri="{FF2B5EF4-FFF2-40B4-BE49-F238E27FC236}">
                  <a16:creationId xmlns:a16="http://schemas.microsoft.com/office/drawing/2014/main" id="{B57429BE-BE27-E59D-76F1-A58B2C0F6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426" y="1211023"/>
              <a:ext cx="3949148" cy="3949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33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CCD823-1BE8-4229-9B36-FEDC894D6A0F}"/>
              </a:ext>
            </a:extLst>
          </p:cNvPr>
          <p:cNvSpPr/>
          <p:nvPr/>
        </p:nvSpPr>
        <p:spPr>
          <a:xfrm>
            <a:off x="6096000" y="366852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F003D"/>
                </a:solidFill>
                <a:latin typeface="Circe Bold" panose="020B0602020203020203" pitchFamily="34" charset="-52"/>
              </a:rPr>
              <a:t>Коммуникации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59C051EB-7C09-4F50-9EFE-FD5DA0638B63}"/>
              </a:ext>
            </a:extLst>
          </p:cNvPr>
          <p:cNvSpPr txBox="1">
            <a:spLocks/>
          </p:cNvSpPr>
          <p:nvPr/>
        </p:nvSpPr>
        <p:spPr>
          <a:xfrm>
            <a:off x="10807700" y="6428645"/>
            <a:ext cx="124662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 ExtraLight" panose="020B0302020203020203" pitchFamily="34" charset="-52"/>
              </a:rPr>
              <a:t>Слайд </a:t>
            </a:r>
            <a:fld id="{F47DA3D7-6636-4096-B834-AA76539A9EF9}" type="slidenum">
              <a:rPr kumimoji="0" lang="uk-UA" altLang="ru-RU" sz="18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e ExtraLight" panose="020B0302020203020203" pitchFamily="34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altLang="ru-RU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 ExtraLight" panose="020B03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8A0F72-0FBD-7363-7E96-65F7223F15C1}"/>
              </a:ext>
            </a:extLst>
          </p:cNvPr>
          <p:cNvSpPr/>
          <p:nvPr/>
        </p:nvSpPr>
        <p:spPr>
          <a:xfrm>
            <a:off x="947738" y="1197171"/>
            <a:ext cx="5148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irce Bold" panose="020B0602020203020203" pitchFamily="34" charset="-52"/>
              </a:rPr>
              <a:t>На сайте Княгининского университета:</a:t>
            </a:r>
          </a:p>
          <a:p>
            <a:r>
              <a:rPr lang="ru-RU" sz="2000" dirty="0">
                <a:latin typeface="Circe Bold" panose="020B0602020203020203" pitchFamily="34" charset="-52"/>
                <a:hlinkClick r:id="rId2"/>
              </a:rPr>
              <a:t>https://ngieu.ru/kadry-budushchego/</a:t>
            </a:r>
            <a:endParaRPr lang="ru-RU" sz="2000" dirty="0">
              <a:latin typeface="Circe Bold" panose="020B0602020203020203" pitchFamily="34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A7AB20-30E0-889D-67E9-EF5263A4240A}"/>
              </a:ext>
            </a:extLst>
          </p:cNvPr>
          <p:cNvSpPr/>
          <p:nvPr/>
        </p:nvSpPr>
        <p:spPr>
          <a:xfrm>
            <a:off x="8961120" y="1448799"/>
            <a:ext cx="2345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irce Bold" panose="020B0602020203020203" pitchFamily="34" charset="-52"/>
              </a:rPr>
              <a:t>в Телеграм-канале:</a:t>
            </a:r>
          </a:p>
          <a:p>
            <a:r>
              <a:rPr lang="en-US" sz="2000" dirty="0">
                <a:latin typeface="Circe Bold" panose="020B0602020203020203" pitchFamily="34" charset="-52"/>
                <a:hlinkClick r:id="rId3"/>
              </a:rPr>
              <a:t>https://t.me/kadrybudushegoNN</a:t>
            </a:r>
            <a:r>
              <a:rPr lang="ru-RU" sz="2000" dirty="0">
                <a:latin typeface="Circe Bold" panose="020B0602020203020203" pitchFamily="34" charset="-52"/>
              </a:rPr>
              <a:t> </a:t>
            </a:r>
          </a:p>
        </p:txBody>
      </p:sp>
      <p:pic>
        <p:nvPicPr>
          <p:cNvPr id="10" name="Рисунок 9" descr="Изображение выглядит как Графика, Шрифт, графический дизайн, круг&#10;&#10;Автоматически созданное описание">
            <a:hlinkClick r:id="rId3"/>
            <a:extLst>
              <a:ext uri="{FF2B5EF4-FFF2-40B4-BE49-F238E27FC236}">
                <a16:creationId xmlns:a16="http://schemas.microsoft.com/office/drawing/2014/main" id="{8373B09B-7827-6537-926C-6398E86AB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28" y="952666"/>
            <a:ext cx="2377274" cy="2377274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F9CB0A2-AB38-1523-526C-0DFA4F1BB320}"/>
              </a:ext>
            </a:extLst>
          </p:cNvPr>
          <p:cNvGrpSpPr/>
          <p:nvPr/>
        </p:nvGrpSpPr>
        <p:grpSpPr>
          <a:xfrm>
            <a:off x="6195060" y="3688080"/>
            <a:ext cx="5111115" cy="2453639"/>
            <a:chOff x="6195060" y="3528060"/>
            <a:chExt cx="5111115" cy="2453639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2F1E41D-FD1C-9A0A-5528-352155858085}"/>
                </a:ext>
              </a:extLst>
            </p:cNvPr>
            <p:cNvSpPr/>
            <p:nvPr/>
          </p:nvSpPr>
          <p:spPr>
            <a:xfrm>
              <a:off x="8961119" y="3939271"/>
              <a:ext cx="234505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irce Bold" panose="020B0602020203020203" pitchFamily="34" charset="-52"/>
                </a:rPr>
                <a:t>в группе социальной сети ВКонтакте:</a:t>
              </a:r>
            </a:p>
            <a:p>
              <a:r>
                <a:rPr lang="en-US" sz="2000" dirty="0">
                  <a:latin typeface="Circe Bold" panose="020B0602020203020203" pitchFamily="34" charset="-52"/>
                  <a:hlinkClick r:id="rId5"/>
                </a:rPr>
                <a:t>https://vk.com/kadrybudushchego52</a:t>
              </a:r>
              <a:r>
                <a:rPr lang="ru-RU" sz="2000" dirty="0">
                  <a:latin typeface="Circe Bold" panose="020B0602020203020203" pitchFamily="34" charset="-52"/>
                </a:rPr>
                <a:t> </a:t>
              </a:r>
            </a:p>
          </p:txBody>
        </p:sp>
        <p:pic>
          <p:nvPicPr>
            <p:cNvPr id="12" name="Рисунок 11" descr="Изображение выглядит как Шрифт, Графика, логотип, графический дизайн&#10;&#10;Автоматически созданное описание">
              <a:hlinkClick r:id="rId5"/>
              <a:extLst>
                <a:ext uri="{FF2B5EF4-FFF2-40B4-BE49-F238E27FC236}">
                  <a16:creationId xmlns:a16="http://schemas.microsoft.com/office/drawing/2014/main" id="{0D5B6B62-5AA4-8380-0FB5-9C1BCAAD7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060" y="3528060"/>
              <a:ext cx="2453639" cy="2453639"/>
            </a:xfrm>
            <a:prstGeom prst="rect">
              <a:avLst/>
            </a:prstGeom>
          </p:spPr>
        </p:pic>
      </p:grpSp>
      <p:pic>
        <p:nvPicPr>
          <p:cNvPr id="15" name="Рисунок 14" descr="Изображение выглядит как текст, Графика, Шрифт, логотип&#10;&#10;Автоматически созданное описание">
            <a:hlinkClick r:id="rId2"/>
            <a:extLst>
              <a:ext uri="{FF2B5EF4-FFF2-40B4-BE49-F238E27FC236}">
                <a16:creationId xmlns:a16="http://schemas.microsoft.com/office/drawing/2014/main" id="{C62399A2-A381-429F-6731-159E81D4F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05" y="1849025"/>
            <a:ext cx="4506055" cy="45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11625C-3D3A-4B7C-9C4D-C9CECF581B85}"/>
              </a:ext>
            </a:extLst>
          </p:cNvPr>
          <p:cNvSpPr/>
          <p:nvPr/>
        </p:nvSpPr>
        <p:spPr>
          <a:xfrm>
            <a:off x="971551" y="2521059"/>
            <a:ext cx="10334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02C56"/>
                </a:solidFill>
                <a:latin typeface="Circe ExtraBold" panose="020B0802020203020203" pitchFamily="34" charset="-52"/>
              </a:rPr>
              <a:t>Тема</a:t>
            </a:r>
            <a:endParaRPr lang="ru-RU" sz="5400" b="1" dirty="0">
              <a:solidFill>
                <a:srgbClr val="202C56"/>
              </a:solidFill>
              <a:latin typeface="Circe ExtraBold" panose="020B0802020203020203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16220C-3D61-4D49-80BD-879A23FEE9B8}"/>
              </a:ext>
            </a:extLst>
          </p:cNvPr>
          <p:cNvSpPr/>
          <p:nvPr/>
        </p:nvSpPr>
        <p:spPr>
          <a:xfrm>
            <a:off x="971551" y="4804575"/>
            <a:ext cx="5133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02C56"/>
                </a:solidFill>
                <a:latin typeface="Circe" panose="020B0502020203020203" pitchFamily="34" charset="-52"/>
              </a:rPr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49531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5180</TotalTime>
  <Words>508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Circe</vt:lpstr>
      <vt:lpstr>Circe Bold</vt:lpstr>
      <vt:lpstr>Circe ExtraBold</vt:lpstr>
      <vt:lpstr>Circe ExtraLight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Кирилов</dc:creator>
  <cp:lastModifiedBy>Максим Кирилов</cp:lastModifiedBy>
  <cp:revision>819</cp:revision>
  <cp:lastPrinted>2024-12-18T10:39:03Z</cp:lastPrinted>
  <dcterms:created xsi:type="dcterms:W3CDTF">2018-05-11T17:34:25Z</dcterms:created>
  <dcterms:modified xsi:type="dcterms:W3CDTF">2025-03-12T10:33:04Z</dcterms:modified>
</cp:coreProperties>
</file>